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0" r:id="rId1"/>
  </p:sldMasterIdLst>
  <p:notesMasterIdLst>
    <p:notesMasterId r:id="rId10"/>
  </p:notesMasterIdLst>
  <p:handoutMasterIdLst>
    <p:handoutMasterId r:id="rId11"/>
  </p:handoutMasterIdLst>
  <p:sldIdLst>
    <p:sldId id="260" r:id="rId2"/>
    <p:sldId id="257" r:id="rId3"/>
    <p:sldId id="262" r:id="rId4"/>
    <p:sldId id="261" r:id="rId5"/>
    <p:sldId id="263" r:id="rId6"/>
    <p:sldId id="259" r:id="rId7"/>
    <p:sldId id="265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A9518-E82B-4BDA-89AF-1293F232879C}" type="datetimeFigureOut">
              <a:rPr lang="pt-BR" smtClean="0"/>
              <a:t>11/11/2020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15C5A-E86C-4B99-8541-B346E9E76C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837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2CC5A-1431-4989-BC1C-BCAF5B866244}" type="datetimeFigureOut">
              <a:rPr lang="pt-BR" smtClean="0"/>
              <a:pPr/>
              <a:t>11/11/2020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732A-FCFB-4EE2-89E9-786A59EDA36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43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732A-FCFB-4EE2-89E9-786A59EDA36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056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732A-FCFB-4EE2-89E9-786A59EDA36A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0873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BADA4-2109-4AE1-B0E6-F75AB83F78FE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433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FA2B-F1EF-43C2-B519-7445D07A2345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39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581C1-2244-4BF9-96A1-951AE428717F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70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7CB9B-E4A6-46D0-98F0-860AEC7DCD04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12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08CA2-AE27-4372-921E-9A651E90A6AF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16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7476B-2C3E-4E2E-9520-ADC5A8BBDBCA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046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0C475-93EA-4226-AF19-2C9B97239ADF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03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247B0-6EC1-4056-9FB9-DEEB33D2C6D4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26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05E73-1546-476D-870C-FDBE50C88BA4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916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2E177D9-F07D-4DD0-8A61-4C63A4DCEFC2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A3E2-31C1-4589-9A12-5D3B127CD906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B6A6D7-318D-440D-8CAA-E24BBF6F5351}" type="datetime1">
              <a:rPr lang="en-US" smtClean="0"/>
              <a:pPr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II CONFESO - Comunicação Oral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90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16856" y="593521"/>
            <a:ext cx="9800584" cy="83691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4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1212112" y="2500779"/>
            <a:ext cx="99648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/>
              <a:t>TÍTULO DA COMUNIÇÃO ORAL – TRABALHO COMPLETO</a:t>
            </a:r>
            <a:endParaRPr lang="pt-BR" sz="3200" b="1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212112" y="4968949"/>
            <a:ext cx="704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Autor(es) do trabalho: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89144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622778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Introdução</a:t>
            </a:r>
            <a:endParaRPr lang="pt-B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idx="1"/>
          </p:nvPr>
        </p:nvSpPr>
        <p:spPr>
          <a:xfrm>
            <a:off x="1097280" y="2397061"/>
            <a:ext cx="10058400" cy="4023360"/>
          </a:xfrm>
        </p:spPr>
        <p:txBody>
          <a:bodyPr/>
          <a:lstStyle/>
          <a:p>
            <a:pPr algn="just"/>
            <a:endParaRPr lang="pt-BR" dirty="0" smtClean="0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IV CONFESO - </a:t>
            </a:r>
            <a:r>
              <a:rPr lang="en-US" dirty="0" err="1" smtClean="0"/>
              <a:t>Comunicação</a:t>
            </a:r>
            <a:r>
              <a:rPr lang="en-US" dirty="0" smtClean="0"/>
              <a:t> Oral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6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595884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Justificativa</a:t>
            </a:r>
            <a:endParaRPr lang="pt-B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idx="1"/>
          </p:nvPr>
        </p:nvSpPr>
        <p:spPr>
          <a:xfrm>
            <a:off x="1097280" y="2262591"/>
            <a:ext cx="10058400" cy="4023360"/>
          </a:xfrm>
        </p:spPr>
        <p:txBody>
          <a:bodyPr/>
          <a:lstStyle/>
          <a:p>
            <a:endParaRPr lang="pt-B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4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609331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Objetivos</a:t>
            </a:r>
            <a:endParaRPr lang="pt-B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idx="1"/>
          </p:nvPr>
        </p:nvSpPr>
        <p:spPr>
          <a:xfrm>
            <a:off x="1097280" y="2329826"/>
            <a:ext cx="10058400" cy="4023360"/>
          </a:xfrm>
        </p:spPr>
        <p:txBody>
          <a:bodyPr/>
          <a:lstStyle/>
          <a:p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3140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97280" y="636225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Metodologia</a:t>
            </a:r>
            <a:endParaRPr lang="pt-B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idx="1"/>
          </p:nvPr>
        </p:nvSpPr>
        <p:spPr>
          <a:xfrm>
            <a:off x="1097280" y="2276038"/>
            <a:ext cx="10058400" cy="4023360"/>
          </a:xfrm>
        </p:spPr>
        <p:txBody>
          <a:bodyPr/>
          <a:lstStyle/>
          <a:p>
            <a:pPr algn="just"/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96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97280" y="648454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tx1"/>
                </a:solidFill>
                <a:latin typeface="+mn-lt"/>
              </a:rPr>
              <a:t>Resultados e </a:t>
            </a:r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Discussões</a:t>
            </a:r>
            <a:endParaRPr lang="pt-BR" sz="3600" b="1" dirty="0">
              <a:latin typeface="+mn-lt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97280" y="2329826"/>
            <a:ext cx="10058400" cy="402336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2338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97280" y="648454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Considerações Finais</a:t>
            </a:r>
            <a:endParaRPr lang="pt-BR" sz="3600" b="1" dirty="0">
              <a:latin typeface="+mn-lt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97280" y="2329826"/>
            <a:ext cx="10058400" cy="4023360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62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" y="0"/>
            <a:ext cx="12187267" cy="6860664"/>
          </a:xfrm>
          <a:prstGeom prst="rect">
            <a:avLst/>
          </a:prstGeo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1097280" y="661901"/>
            <a:ext cx="10058400" cy="145075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chemeClr val="tx1"/>
                </a:solidFill>
                <a:latin typeface="+mn-lt"/>
              </a:rPr>
              <a:t>Referências</a:t>
            </a:r>
            <a:endParaRPr lang="pt-BR" sz="3600" b="1" dirty="0">
              <a:latin typeface="+mn-lt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97280" y="2312894"/>
            <a:ext cx="10058400" cy="410752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884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iva">
  <a:themeElements>
    <a:clrScheme name="Personalizada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366092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397</TotalTime>
  <Words>29</Words>
  <Application>Microsoft Office PowerPoint</Application>
  <PresentationFormat>Ecrã Panorâmico</PresentationFormat>
  <Paragraphs>12</Paragraphs>
  <Slides>8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Retrospectiva</vt:lpstr>
      <vt:lpstr>Apresentação do PowerPoint</vt:lpstr>
      <vt:lpstr>Introdução</vt:lpstr>
      <vt:lpstr>Justificativa</vt:lpstr>
      <vt:lpstr>Objetivos</vt:lpstr>
      <vt:lpstr>Metodologia</vt:lpstr>
      <vt:lpstr>Resultados e Discussões</vt:lpstr>
      <vt:lpstr>Considerações Finais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DPPE</dc:creator>
  <cp:lastModifiedBy>Carla Avellar Cerqueira</cp:lastModifiedBy>
  <cp:revision>52</cp:revision>
  <dcterms:created xsi:type="dcterms:W3CDTF">2017-09-21T21:20:57Z</dcterms:created>
  <dcterms:modified xsi:type="dcterms:W3CDTF">2020-11-11T19:21:09Z</dcterms:modified>
</cp:coreProperties>
</file>