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0" r:id="rId1"/>
  </p:sldMasterIdLst>
  <p:notesMasterIdLst>
    <p:notesMasterId r:id="rId8"/>
  </p:notesMasterIdLst>
  <p:handoutMasterIdLst>
    <p:handoutMasterId r:id="rId9"/>
  </p:handoutMasterIdLst>
  <p:sldIdLst>
    <p:sldId id="260" r:id="rId2"/>
    <p:sldId id="257" r:id="rId3"/>
    <p:sldId id="266" r:id="rId4"/>
    <p:sldId id="261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A9518-E82B-4BDA-89AF-1293F232879C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15C5A-E86C-4B99-8541-B346E9E76C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2CC5A-1431-4989-BC1C-BCAF5B866244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732A-FCFB-4EE2-89E9-786A59EDA3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43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732A-FCFB-4EE2-89E9-786A59EDA36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05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732A-FCFB-4EE2-89E9-786A59EDA36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87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732A-FCFB-4EE2-89E9-786A59EDA36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76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ADA4-2109-4AE1-B0E6-F75AB83F78FE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CONFESO - Comunicação Oral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3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FA2B-F1EF-43C2-B519-7445D07A2345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IV CONFESO - </a:t>
            </a:r>
            <a:r>
              <a:rPr lang="en-US" dirty="0" err="1" smtClean="0"/>
              <a:t>Comunicação</a:t>
            </a:r>
            <a:r>
              <a:rPr lang="en-US" dirty="0" smtClean="0"/>
              <a:t> Oral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3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81C1-2244-4BF9-96A1-951AE428717F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IV CONFESO - </a:t>
            </a:r>
            <a:r>
              <a:rPr lang="en-US" dirty="0" err="1" smtClean="0"/>
              <a:t>Comunicação</a:t>
            </a:r>
            <a:r>
              <a:rPr lang="en-US" dirty="0" smtClean="0"/>
              <a:t> Oral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0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CB9B-E4A6-46D0-98F0-860AEC7DCD04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CONFESO - Comunicação Oral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8CA2-AE27-4372-921E-9A651E90A6AF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CONFESO - Comunicação Oral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6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476B-2C3E-4E2E-9520-ADC5A8BBDBCA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CONFESO - Comunicação Oral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4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C475-93EA-4226-AF19-2C9B97239ADF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CONFESO - Comunicação Oral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7B0-6EC1-4056-9FB9-DEEB33D2C6D4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IV CONFESO - </a:t>
            </a:r>
            <a:r>
              <a:rPr lang="en-US" dirty="0" err="1" smtClean="0"/>
              <a:t>Comunicação</a:t>
            </a:r>
            <a:r>
              <a:rPr lang="en-US" dirty="0" smtClean="0"/>
              <a:t> Oral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6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E73-1546-476D-870C-FDBE50C88BA4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IV CONFESO - </a:t>
            </a:r>
            <a:r>
              <a:rPr lang="en-US" dirty="0" err="1" smtClean="0"/>
              <a:t>Comunicação</a:t>
            </a:r>
            <a:r>
              <a:rPr lang="en-US" dirty="0" smtClean="0"/>
              <a:t> Oral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1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E177D9-F07D-4DD0-8A61-4C63A4DCEFC2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IV CONFESO - </a:t>
            </a:r>
            <a:r>
              <a:rPr lang="en-US" dirty="0" err="1" smtClean="0"/>
              <a:t>Comunicação</a:t>
            </a:r>
            <a:r>
              <a:rPr lang="en-US" dirty="0" smtClean="0"/>
              <a:t> Oral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3E2-31C1-4589-9A12-5D3B127CD906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IV CONFESO - </a:t>
            </a:r>
            <a:r>
              <a:rPr lang="en-US" dirty="0" err="1" smtClean="0"/>
              <a:t>Comunicação</a:t>
            </a:r>
            <a:r>
              <a:rPr lang="en-US" dirty="0" smtClean="0"/>
              <a:t> Oral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B6A6D7-318D-440D-8CAA-E24BBF6F5351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II CONFESO - Comunicação Oral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16856" y="593521"/>
            <a:ext cx="9800584" cy="8369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12112" y="2500779"/>
            <a:ext cx="996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TÍTULO DA RODA DE CONVERSA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12112" y="4968949"/>
            <a:ext cx="704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Autor(es) do trabalho: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891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7267" cy="6860664"/>
          </a:xfrm>
          <a:prstGeom prst="rect">
            <a:avLst/>
          </a:prstGeom>
        </p:spPr>
      </p:pic>
      <p:sp>
        <p:nvSpPr>
          <p:cNvPr id="9" name="Espaço Reservado para Texto 5"/>
          <p:cNvSpPr txBox="1">
            <a:spLocks/>
          </p:cNvSpPr>
          <p:nvPr/>
        </p:nvSpPr>
        <p:spPr>
          <a:xfrm>
            <a:off x="382772" y="1618699"/>
            <a:ext cx="5652268" cy="50999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Introdução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Conteúdo 6"/>
          <p:cNvSpPr>
            <a:spLocks noGrp="1"/>
          </p:cNvSpPr>
          <p:nvPr>
            <p:ph sz="half" idx="4294967295"/>
          </p:nvPr>
        </p:nvSpPr>
        <p:spPr>
          <a:xfrm>
            <a:off x="382772" y="2175610"/>
            <a:ext cx="5652268" cy="390214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Texto 7"/>
          <p:cNvSpPr txBox="1">
            <a:spLocks/>
          </p:cNvSpPr>
          <p:nvPr/>
        </p:nvSpPr>
        <p:spPr>
          <a:xfrm>
            <a:off x="6217920" y="1618699"/>
            <a:ext cx="5626750" cy="451935"/>
          </a:xfrm>
          <a:prstGeom prst="rect">
            <a:avLst/>
          </a:prstGeom>
        </p:spPr>
        <p:txBody>
          <a:bodyPr anchor="ctr"/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Justificativa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ço Reservado para Conteúdo 8"/>
          <p:cNvSpPr>
            <a:spLocks noGrp="1"/>
          </p:cNvSpPr>
          <p:nvPr>
            <p:ph sz="quarter" idx="4294967295"/>
          </p:nvPr>
        </p:nvSpPr>
        <p:spPr>
          <a:xfrm>
            <a:off x="6217920" y="2175610"/>
            <a:ext cx="5626750" cy="390214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7267" cy="6860664"/>
          </a:xfrm>
          <a:prstGeom prst="rect">
            <a:avLst/>
          </a:prstGeom>
        </p:spPr>
      </p:pic>
      <p:sp>
        <p:nvSpPr>
          <p:cNvPr id="9" name="Espaço Reservado para Texto 5"/>
          <p:cNvSpPr txBox="1">
            <a:spLocks/>
          </p:cNvSpPr>
          <p:nvPr/>
        </p:nvSpPr>
        <p:spPr>
          <a:xfrm>
            <a:off x="382772" y="1618699"/>
            <a:ext cx="5652268" cy="50999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Objetivos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Conteúdo 6"/>
          <p:cNvSpPr>
            <a:spLocks noGrp="1"/>
          </p:cNvSpPr>
          <p:nvPr>
            <p:ph sz="half" idx="4294967295"/>
          </p:nvPr>
        </p:nvSpPr>
        <p:spPr>
          <a:xfrm>
            <a:off x="382772" y="2175610"/>
            <a:ext cx="5652268" cy="390214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Texto 7"/>
          <p:cNvSpPr txBox="1">
            <a:spLocks/>
          </p:cNvSpPr>
          <p:nvPr/>
        </p:nvSpPr>
        <p:spPr>
          <a:xfrm>
            <a:off x="6217920" y="1618699"/>
            <a:ext cx="5626750" cy="451935"/>
          </a:xfrm>
          <a:prstGeom prst="rect">
            <a:avLst/>
          </a:prstGeom>
        </p:spPr>
        <p:txBody>
          <a:bodyPr anchor="ctr"/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Metodologia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ço Reservado para Conteúdo 8"/>
          <p:cNvSpPr>
            <a:spLocks noGrp="1"/>
          </p:cNvSpPr>
          <p:nvPr>
            <p:ph sz="quarter" idx="4294967295"/>
          </p:nvPr>
        </p:nvSpPr>
        <p:spPr>
          <a:xfrm>
            <a:off x="6217920" y="2175610"/>
            <a:ext cx="5626750" cy="390214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9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7267" cy="6860664"/>
          </a:xfrm>
          <a:prstGeom prst="rect">
            <a:avLst/>
          </a:prstGeom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097280" y="661901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1"/>
                </a:solidFill>
                <a:latin typeface="+mn-lt"/>
              </a:rPr>
              <a:t>Resultados e </a:t>
            </a:r>
            <a:r>
              <a:rPr lang="pt-BR" sz="3600" b="1" dirty="0" smtClean="0">
                <a:solidFill>
                  <a:schemeClr val="tx1"/>
                </a:solidFill>
                <a:latin typeface="+mn-lt"/>
              </a:rPr>
              <a:t>Discussões</a:t>
            </a:r>
            <a:endParaRPr lang="pt-BR" sz="3600" b="1" dirty="0">
              <a:latin typeface="+mn-lt"/>
            </a:endParaRPr>
          </a:p>
        </p:txBody>
      </p:sp>
      <p:sp>
        <p:nvSpPr>
          <p:cNvPr id="9" name="Espaço Reservado para Conteúdo 4"/>
          <p:cNvSpPr>
            <a:spLocks noGrp="1"/>
          </p:cNvSpPr>
          <p:nvPr>
            <p:ph idx="1"/>
          </p:nvPr>
        </p:nvSpPr>
        <p:spPr>
          <a:xfrm>
            <a:off x="1097280" y="2222250"/>
            <a:ext cx="10058400" cy="402336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1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7267" cy="6860664"/>
          </a:xfrm>
          <a:prstGeom prst="rect">
            <a:avLst/>
          </a:prstGeom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097280" y="635007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+mn-lt"/>
              </a:rPr>
              <a:t>Considerações Finais</a:t>
            </a:r>
            <a:endParaRPr lang="pt-BR" sz="3600" b="1" dirty="0">
              <a:latin typeface="+mn-lt"/>
            </a:endParaRPr>
          </a:p>
        </p:txBody>
      </p:sp>
      <p:sp>
        <p:nvSpPr>
          <p:cNvPr id="9" name="Espaço Reservado para Conteúdo 4"/>
          <p:cNvSpPr>
            <a:spLocks noGrp="1"/>
          </p:cNvSpPr>
          <p:nvPr>
            <p:ph idx="1"/>
          </p:nvPr>
        </p:nvSpPr>
        <p:spPr>
          <a:xfrm>
            <a:off x="1097280" y="2195356"/>
            <a:ext cx="10058400" cy="402336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97280" y="648454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+mn-lt"/>
              </a:rPr>
              <a:t>Referências</a:t>
            </a:r>
            <a:endParaRPr lang="pt-BR" sz="3600" b="1" dirty="0"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97280" y="2208803"/>
            <a:ext cx="10058400" cy="402336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8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36609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</TotalTime>
  <Words>23</Words>
  <Application>Microsoft Office PowerPoint</Application>
  <PresentationFormat>Ecrã Panorâmico</PresentationFormat>
  <Paragraphs>12</Paragraphs>
  <Slides>6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Resultados e Discussões</vt:lpstr>
      <vt:lpstr>Considerações Finais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Grasiela Cardinot Da Silva;DPPE</dc:creator>
  <cp:lastModifiedBy>Carla Avellar Cerqueira</cp:lastModifiedBy>
  <cp:revision>50</cp:revision>
  <dcterms:created xsi:type="dcterms:W3CDTF">2017-09-21T21:20:57Z</dcterms:created>
  <dcterms:modified xsi:type="dcterms:W3CDTF">2020-11-11T19:21:40Z</dcterms:modified>
</cp:coreProperties>
</file>