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3BC9C-F9AE-488D-B370-C536136E5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B9CF20-258F-4EF1-9F4E-A5DDB42D5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E8224-F22B-4DBF-A22B-338A075D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8EB7E-5ABB-491C-96EB-74AFFB0C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71460A-13EF-452D-B338-00F29354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94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FD0BE-85F3-4983-8324-7E774DED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56F609-6743-405C-BCDD-941B1226E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E60920-5537-4860-839E-E6E62DAC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4FBCDF-F4D5-450D-B5CC-3950618A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DCA9DC-BF22-4F36-87E6-93D19FE4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88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F5B27A-E14F-4F29-9466-E3654DFD5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EC4BA5-DA73-4851-8B57-75D1614C2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B4267B-F9D8-4014-8107-C833F780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EEE5DB-30A2-4BA6-AAF0-35BA2DA7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773502-E978-4389-B02D-CAAE29E4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1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C7085-4038-49E2-98DE-2CAE920E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86C75B-C8FC-4D4C-AA47-CA0B7C326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E86026-8DEC-4027-B696-B26AA5E6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DFE3E5-9D9B-43CF-82FD-57B7AD81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B130B2-3A8D-4DF2-8D85-61711F92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47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608E4-D63C-455E-BCCD-FF4B92BD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2FC371-7841-4673-8A13-8C2250BD0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ADDFD8-78F8-4EDF-A9B6-A27E7C5E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0E485F-F9F5-4365-8E9C-18A5581D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FB4BA0-AB83-4778-85BC-F9918ADB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07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687AB-0745-48C2-92A7-A339E65C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BE189-CF1F-4779-B6AD-653E2DB46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5202BE-0AC5-4B8E-8F9D-705D863B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E4F871-F456-4860-8D28-0F74AAFB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F73882-0873-4AD6-9CE8-39249395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87DD7E-DDFB-46BD-BEFC-DDA841A4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6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AAFFA-4140-4510-995A-BDDDA33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9E6920-69E0-4A9E-AA1A-73069D03A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956573-B5EA-41B3-8AE0-4654CC83A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596C19-A688-46CD-84C2-30468EAF7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7A9B66-2113-4BE5-BFE7-4DC4E2F47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68334A9-D20B-49DF-BC14-469B0BEA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E67169E-15E7-4704-A847-F57D8CED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780E57-9747-468B-8545-6B5A5736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31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97D26-0C12-4913-BA6F-975FE83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F220D2-AE42-49BD-8FEA-B599A718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FCA42E-35EE-4830-8549-FB7E74F1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48A502-9843-4104-96CB-88440349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30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7FC710-99CD-422E-987F-FC926EB7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7E6158E-F663-4725-BE31-3375CE8F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F05354-D036-49BF-99F5-0C620B9C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79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F01B2-94AF-4D61-B2C8-26E090F2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2E978B-1079-4F86-8154-75C760096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5F0571-FCD5-428D-B507-471F64AFE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3EB2A7-6494-42FC-83E5-913200ED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D0F8A5-5660-44A3-A535-ED820EBB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4CC2ED-80D3-4602-AC7E-8BC26CEA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32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98B32-DFE7-4AC3-80D0-690981F8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9048850-F8B2-49D1-B0E8-1E0CD1BA1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543875-A346-4030-8DE0-9A6E6760A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840D28-3E58-43B6-9D7D-A493A459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548443-EDD4-42FF-9F29-DB7F6E12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E30111-AB9D-4497-923D-0CD05F82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36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F59FF46-2416-47D3-9916-19277036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27BD47-2F63-4AEC-82F1-7EDE4C439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CF6619-B0A4-488D-A62F-1B42AD361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34F8A-7898-4B87-96E9-E905410F3AA0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1909DA-1296-43D6-BE13-E71EB06B4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F9CEDD-15DF-4A64-B683-EF8132FC2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B934-29A4-48D5-8C20-2A61D81E35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75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799788-E228-4738-A79C-953785614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898C43-58CD-48B7-AE18-2F7648333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F9B669-0F95-4982-84A5-28B7F6A9D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42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799788-E228-4738-A79C-953785614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898C43-58CD-48B7-AE18-2F7648333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F9B669-0F95-4982-84A5-28B7F6A9D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0200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Washington Espindola Damazio</dc:creator>
  <cp:lastModifiedBy>Washington Espindola Damazio</cp:lastModifiedBy>
  <cp:revision>1</cp:revision>
  <dcterms:created xsi:type="dcterms:W3CDTF">2024-09-09T12:11:20Z</dcterms:created>
  <dcterms:modified xsi:type="dcterms:W3CDTF">2024-09-09T12:11:42Z</dcterms:modified>
</cp:coreProperties>
</file>