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15CE2-7AD5-476F-97EA-862ACA20E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983AFF-F62F-4B2D-B6D8-DF7268240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C846E9-BCD9-44F9-BE20-4FB3EB529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88EBBA-AF33-48FF-AAE5-4E684221C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CEC205-D74B-4D42-961C-83E5F11C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37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34F05-C368-4AA1-8221-E266864CB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ADE381-C756-4990-B8C3-FDC9B97D8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AF032E-9376-4122-9F50-7D40950FD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BFA826-1C84-48F8-B3FA-0DF3890B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1732C1-BCAB-45D2-A06B-52F62A79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8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E57362-8A8A-40E9-A8BD-2C6850D4BC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8EC65B4-2894-4C04-805A-75D77BDCC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A48BB0-B748-4609-B11B-C226ACB5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B55B49-53A5-4A63-B987-31453B53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EE42B9-D079-45C0-9DBE-4DB764253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56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E3431-F0A1-4F32-9C31-28C57C663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6FD4CF-3FBE-43C1-98D8-F08C36CC1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88803C-12DA-408D-B457-5AA0A7FF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C2128A-B601-4F39-94A2-638D713C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5466AA-CC29-4130-83EB-0E07DE12C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931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154550-4C21-486D-B579-D3B9C045E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FD4A88-A2B6-4879-99B8-C216ACC0C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1EF27A-E42D-4AFE-BD3C-1945D31F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08892E-D528-4D28-9873-66E01FBF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311611-79F3-4675-AF89-01901DAC3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56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A49A41-421E-4760-AA47-1547A3195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E20375-FC58-441E-A43C-67F2F3ED6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3DA8B70-9F70-43F8-BE02-60496913D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ACDB68E-F8FD-490F-AFF9-C3A9EC83E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1E1632-6100-494F-B9FB-2E53D073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ACC0F6-666B-4A28-8FDE-D6A9212B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18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913CC-E90C-4454-89F4-0E93F4B36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3396C24-DFC7-4382-A532-EB9610020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E33F0BB-9D05-490D-BB10-0103355B8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2D15523-355C-4AA0-89E6-B7E417D27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5EFD3EA-57DD-4C39-AD86-815BBF0F4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74AB6F0-2627-482F-BA27-BC8E3EDC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0DF3EE-CF99-4457-A724-1A0A7393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62F5066-0AF6-4ED1-8E81-C1071623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815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B71F6-817A-4A6D-BA96-DFE4581CD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AC477D-C993-43D2-92BD-6AD0A7166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C069392-7A94-452E-ACC6-C77F6F1B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402ED36-9780-4182-B2A7-FEA7AB53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9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D7CEB9B-8DE3-4C3B-9628-8441692AE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90F022B-F91E-424A-9847-8DB852B9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73B5717-C3E3-4B11-8B43-8F4F6245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715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B29170-8823-448C-9D70-B3E69454F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EAE557-C416-4D74-A942-801F67E64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72E4E0B-BD97-4575-8C1B-B363E1510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CBBBC3-949F-4105-AA62-FF4EE7B3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708503-3B80-41C2-99D5-C51FE700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C94EF1-89C4-40A6-8FE8-508C8C62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171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73F12-4E3A-41F3-84FE-D45E33F3D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22FD64D-A118-446A-9C96-020B873A83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AD67D4-7B56-460E-AA8D-2C75C0743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D49A48-F8D8-4B0E-A984-96043A129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33EFC44-95DC-4065-B3C8-3513B5E0B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3C4443-0FAF-4E34-82E4-BCD9A6A6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722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3E7EF26-373A-4A4E-B59F-781D517A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02E4EA-68AB-46EC-91EC-6BA4C0791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367B65-70D0-41E0-9CE9-6D0B5E201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CC900-B390-442C-A893-CE8B59F34E4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3F9700-5B2C-4D77-8077-3C1A73B7A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9112AC-2DA4-4CF4-AEBE-7E2B203BE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69EC6-5790-4D61-BA73-091027FEE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53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2CC97FBC-2080-4267-97E7-3DAC5A1AB7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F26CF9-430B-4E20-BF54-76865F40C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0379" y="2149054"/>
            <a:ext cx="9144000" cy="2387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6A00F4-5C57-45ED-9E7C-B1EA3B655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0379" y="5134053"/>
            <a:ext cx="9144000" cy="1655762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8025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Pereira Dantas</dc:creator>
  <cp:lastModifiedBy>Pablo Da Silva Martins</cp:lastModifiedBy>
  <cp:revision>2</cp:revision>
  <dcterms:created xsi:type="dcterms:W3CDTF">2022-07-12T19:38:01Z</dcterms:created>
  <dcterms:modified xsi:type="dcterms:W3CDTF">2023-09-12T17:10:00Z</dcterms:modified>
</cp:coreProperties>
</file>